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1" r:id="rId6"/>
    <p:sldId id="263" r:id="rId7"/>
    <p:sldId id="260" r:id="rId8"/>
    <p:sldId id="264" r:id="rId9"/>
    <p:sldId id="262" r:id="rId10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7" autoAdjust="0"/>
    <p:restoredTop sz="94660"/>
  </p:normalViewPr>
  <p:slideViewPr>
    <p:cSldViewPr snapToGrid="0">
      <p:cViewPr varScale="1">
        <p:scale>
          <a:sx n="62" d="100"/>
          <a:sy n="62" d="100"/>
        </p:scale>
        <p:origin x="62" y="58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B03C80-527D-4CFF-9193-CC020560F6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CBDCD28-8425-445D-A42E-92F5C0681E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69E7E37-CBAF-4955-B486-917834D96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D1D73-D2D0-4B53-80D9-8AFBB177AB89}" type="datetimeFigureOut">
              <a:rPr kumimoji="1" lang="ja-JP" altLang="en-US" smtClean="0"/>
              <a:t>2021/6/22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D835219-A118-4794-B5C3-1A895897D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0E5C721-28E1-401A-A54C-4BD9B7DA5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776A-3CB7-4A65-922F-2B8575076D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6499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27EC5F-BEED-474A-8A92-53879F006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4F9FDF9-D980-4F9B-956D-C4E8D5804B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2BCF63F-971C-45DC-B7B3-12D3EE5DD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D1D73-D2D0-4B53-80D9-8AFBB177AB89}" type="datetimeFigureOut">
              <a:rPr kumimoji="1" lang="ja-JP" altLang="en-US" smtClean="0"/>
              <a:t>2021/6/22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959FEF7-3A8A-42C6-9BAD-98C08D794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6DC2243-6ECB-4598-A19E-E795E0F8C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776A-3CB7-4A65-922F-2B8575076D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1109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F6FB912-7FD9-42A4-BD7C-B373BBFA77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9FFEF91-E2D7-4446-BB86-8B2B6F741D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504534C-25E7-4FD7-8018-D5A5D062E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D1D73-D2D0-4B53-80D9-8AFBB177AB89}" type="datetimeFigureOut">
              <a:rPr kumimoji="1" lang="ja-JP" altLang="en-US" smtClean="0"/>
              <a:t>2021/6/22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89E14A6-61F2-4DB5-8263-FA8236837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DA7E661-8DF6-4E5B-8F32-040EE3CFD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776A-3CB7-4A65-922F-2B8575076D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0517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C5456C-4827-480C-9998-A3E07420A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A4BC136-C090-465D-ACBD-BA7C91ADE9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2FDBDD8-E62D-4EA2-84E9-505DB397E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D1D73-D2D0-4B53-80D9-8AFBB177AB89}" type="datetimeFigureOut">
              <a:rPr kumimoji="1" lang="ja-JP" altLang="en-US" smtClean="0"/>
              <a:t>2021/6/22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BC81C80-99BE-4DA2-8294-0865E74E4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1E7A6CD-9C5E-46F9-AC60-20D4222EA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776A-3CB7-4A65-922F-2B8575076D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1561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A5C565F-591A-4E5F-8738-6D5A620B0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059F79A-26AC-4F41-9119-085E5E0861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F71F5C6-6405-4D0B-9EAE-3281C6A43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D1D73-D2D0-4B53-80D9-8AFBB177AB89}" type="datetimeFigureOut">
              <a:rPr kumimoji="1" lang="ja-JP" altLang="en-US" smtClean="0"/>
              <a:t>2021/6/22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D2129AC-E5D6-49D6-83F0-C3DC0B60A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02E463F-C21C-4390-8124-90850155D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776A-3CB7-4A65-922F-2B8575076D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996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CB1125E-51DF-44AF-AA04-7288D61F4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8C52159-CFFD-4724-B453-F3B107076A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D116817-01C2-42BA-9A31-3D7BE068F5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0400A40-ED21-469E-80D2-9E95A13C1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D1D73-D2D0-4B53-80D9-8AFBB177AB89}" type="datetimeFigureOut">
              <a:rPr kumimoji="1" lang="ja-JP" altLang="en-US" smtClean="0"/>
              <a:t>2021/6/22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9B1E0DC-17FB-4821-929C-563BB3F24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D9CFD93-43FD-493C-BE74-3B8ADC9FF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776A-3CB7-4A65-922F-2B8575076D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2183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F34513-F3DB-4A17-958A-81EFB9316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F533720-F62B-417D-9250-4B64E519C9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E49A82B-1E51-48EA-AFC1-17F201DB4B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7CC17646-F020-4338-B3C4-F9380D751F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33E17B8-DF02-4B12-9357-026E11D238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29BDA21-8FC0-4EFE-9F26-F7FB804AE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D1D73-D2D0-4B53-80D9-8AFBB177AB89}" type="datetimeFigureOut">
              <a:rPr kumimoji="1" lang="ja-JP" altLang="en-US" smtClean="0"/>
              <a:t>2021/6/22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A9274AF-0F1D-4BE8-B0C2-3ABCB36E0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0147114-4277-404E-B790-496A11A3A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776A-3CB7-4A65-922F-2B8575076D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2729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E3D5777-0385-49B0-B433-CFBEAA5A17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523AFED-DE86-40F8-87F9-2C279C819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D1D73-D2D0-4B53-80D9-8AFBB177AB89}" type="datetimeFigureOut">
              <a:rPr kumimoji="1" lang="ja-JP" altLang="en-US" smtClean="0"/>
              <a:t>2021/6/22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3B5B87C-CB71-4FEB-8F2F-A97A0DE16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E5F26B4-F573-4590-9BB8-33A405EF4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776A-3CB7-4A65-922F-2B8575076D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5830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C9665D8-E095-44CD-A982-FCA7CCDB0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D1D73-D2D0-4B53-80D9-8AFBB177AB89}" type="datetimeFigureOut">
              <a:rPr kumimoji="1" lang="ja-JP" altLang="en-US" smtClean="0"/>
              <a:t>2021/6/22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976572C-A9AB-4547-8F79-33F41E318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05EE5F8-4BB8-448B-89FA-32FD286A9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776A-3CB7-4A65-922F-2B8575076D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8010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41A9C9-40EA-4F91-8B4C-67ABD6CFF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693EDAC-F5D6-4F00-B4CA-76D922AAB0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66896B2-3FD0-48A3-B258-95443C4B15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EC993B-B387-49E7-8CE5-0C3A30490E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D1D73-D2D0-4B53-80D9-8AFBB177AB89}" type="datetimeFigureOut">
              <a:rPr kumimoji="1" lang="ja-JP" altLang="en-US" smtClean="0"/>
              <a:t>2021/6/22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09AB24F-0C63-4DD3-84B2-19C3FC8CF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E03D6B1-85DA-4EF8-84F7-949F69277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776A-3CB7-4A65-922F-2B8575076D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1708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DFE14B-3106-4A56-A290-33EE9B5CB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EC08FEA-A8FB-450B-9852-F4B78FB3A0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BC85E2B-0702-431E-BA16-CA98F3CCE8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6CD8C9B-212D-414F-BCBD-12153B88E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D1D73-D2D0-4B53-80D9-8AFBB177AB89}" type="datetimeFigureOut">
              <a:rPr kumimoji="1" lang="ja-JP" altLang="en-US" smtClean="0"/>
              <a:t>2021/6/22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5615B1E-2C8A-4646-BA86-15B7020F9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16C0AC8-9AC8-4F2F-95C5-0D0BFC18C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776A-3CB7-4A65-922F-2B8575076D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8512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4DD56DB-2137-4201-921D-3C65BE6D3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A23142F-7CD8-4675-9B02-44E4FCB287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F1B8C4B-4BA3-4502-A89E-F68DB43215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D1D73-D2D0-4B53-80D9-8AFBB177AB89}" type="datetimeFigureOut">
              <a:rPr kumimoji="1" lang="ja-JP" altLang="en-US" smtClean="0"/>
              <a:t>2021/6/22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8154A8B-5604-4C6E-85CD-D86A875478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841A5B6-86C8-42B8-BAA0-70DE1615BA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C776A-3CB7-4A65-922F-2B8575076D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9257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tif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tif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936276E-F316-486F-94C1-ECFAEA4631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予防接種　会場用</a:t>
            </a:r>
            <a:endParaRPr kumimoji="1" lang="ja-JP" altLang="en-US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FDB9896-8C0E-4DEF-8709-65570A017A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96065" y="5142556"/>
            <a:ext cx="9144000" cy="356201"/>
          </a:xfrm>
        </p:spPr>
        <p:txBody>
          <a:bodyPr>
            <a:normAutofit fontScale="77500" lnSpcReduction="20000"/>
          </a:bodyPr>
          <a:lstStyle/>
          <a:p>
            <a:r>
              <a:rPr lang="ja-JP" altLang="en-US" sz="2800" dirty="0">
                <a:latin typeface="UD Digi Kyokasho N-B" panose="02020700000000000000" pitchFamily="17" charset="-128"/>
                <a:ea typeface="UD Digi Kyokasho N-B" panose="02020700000000000000" pitchFamily="17" charset="-128"/>
              </a:rPr>
              <a:t>「</a:t>
            </a:r>
            <a:r>
              <a:rPr kumimoji="1" lang="ja-JP" altLang="en-US" sz="2800" dirty="0">
                <a:latin typeface="UD Digi Kyokasho N-B" panose="02020700000000000000" pitchFamily="17" charset="-128"/>
                <a:ea typeface="UD Digi Kyokasho N-B" panose="02020700000000000000" pitchFamily="17" charset="-128"/>
              </a:rPr>
              <a:t>いらすとや」さんの素材を使用させていただきました</a:t>
            </a:r>
          </a:p>
        </p:txBody>
      </p:sp>
    </p:spTree>
    <p:extLst>
      <p:ext uri="{BB962C8B-B14F-4D97-AF65-F5344CB8AC3E}">
        <p14:creationId xmlns:p14="http://schemas.microsoft.com/office/powerpoint/2010/main" val="1723133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1E003ACB-C5F7-491E-BD21-307E276C7D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8683" y="881678"/>
            <a:ext cx="5354934" cy="3599706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9B04557-BB7E-4B79-BB00-D2CE46CF0772}"/>
              </a:ext>
            </a:extLst>
          </p:cNvPr>
          <p:cNvSpPr txBox="1"/>
          <p:nvPr/>
        </p:nvSpPr>
        <p:spPr>
          <a:xfrm>
            <a:off x="4629665" y="4917989"/>
            <a:ext cx="48026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latin typeface="UD Digi Kyokasho N-B" panose="02020700000000000000" pitchFamily="17" charset="-128"/>
                <a:ea typeface="UD Digi Kyokasho N-B" panose="02020700000000000000" pitchFamily="17" charset="-128"/>
              </a:rPr>
              <a:t>ねつをはかる</a:t>
            </a:r>
          </a:p>
        </p:txBody>
      </p:sp>
    </p:spTree>
    <p:extLst>
      <p:ext uri="{BB962C8B-B14F-4D97-AF65-F5344CB8AC3E}">
        <p14:creationId xmlns:p14="http://schemas.microsoft.com/office/powerpoint/2010/main" val="279658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9B04557-BB7E-4B79-BB00-D2CE46CF0772}"/>
              </a:ext>
            </a:extLst>
          </p:cNvPr>
          <p:cNvSpPr txBox="1"/>
          <p:nvPr/>
        </p:nvSpPr>
        <p:spPr>
          <a:xfrm>
            <a:off x="3781167" y="5206315"/>
            <a:ext cx="48026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latin typeface="UD Digi Kyokasho N-B" panose="02020700000000000000" pitchFamily="17" charset="-128"/>
                <a:ea typeface="UD Digi Kyokasho N-B" panose="02020700000000000000" pitchFamily="17" charset="-128"/>
              </a:rPr>
              <a:t>すわって、まつ</a:t>
            </a: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B81239B1-CB57-4256-9311-FB3B007E3EE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199" y="659027"/>
            <a:ext cx="3600451" cy="4341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1398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A6E1B2E0-A2DD-4F23-B4EF-82ADAF0D5C0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14774" y="1153297"/>
            <a:ext cx="4298350" cy="404735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D53FD29-7311-4618-9A9D-F4FB24427225}"/>
              </a:ext>
            </a:extLst>
          </p:cNvPr>
          <p:cNvSpPr txBox="1"/>
          <p:nvPr/>
        </p:nvSpPr>
        <p:spPr>
          <a:xfrm>
            <a:off x="4362449" y="5330140"/>
            <a:ext cx="48026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latin typeface="UD Digi Kyokasho N-B" panose="02020700000000000000" pitchFamily="17" charset="-128"/>
                <a:ea typeface="UD Digi Kyokasho N-B" panose="02020700000000000000" pitchFamily="17" charset="-128"/>
              </a:rPr>
              <a:t>はなしをする</a:t>
            </a:r>
          </a:p>
        </p:txBody>
      </p:sp>
    </p:spTree>
    <p:extLst>
      <p:ext uri="{BB962C8B-B14F-4D97-AF65-F5344CB8AC3E}">
        <p14:creationId xmlns:p14="http://schemas.microsoft.com/office/powerpoint/2010/main" val="286587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D53FD29-7311-4618-9A9D-F4FB24427225}"/>
              </a:ext>
            </a:extLst>
          </p:cNvPr>
          <p:cNvSpPr txBox="1"/>
          <p:nvPr/>
        </p:nvSpPr>
        <p:spPr>
          <a:xfrm>
            <a:off x="3927646" y="5359231"/>
            <a:ext cx="48026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latin typeface="UD Digi Kyokasho N-B" panose="02020700000000000000" pitchFamily="17" charset="-128"/>
                <a:ea typeface="UD Digi Kyokasho N-B" panose="02020700000000000000" pitchFamily="17" charset="-128"/>
              </a:rPr>
              <a:t>ちゅうしゃをうつ</a:t>
            </a:r>
          </a:p>
        </p:txBody>
      </p:sp>
      <p:pic>
        <p:nvPicPr>
          <p:cNvPr id="4" name="図 3" descr="ゲームのキャラクター&#10;&#10;低い精度で自動的に生成された説明">
            <a:extLst>
              <a:ext uri="{FF2B5EF4-FFF2-40B4-BE49-F238E27FC236}">
                <a16:creationId xmlns:a16="http://schemas.microsoft.com/office/drawing/2014/main" id="{4915962C-C83F-4BB7-B6FF-83AE8D501F5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7646" y="1227438"/>
            <a:ext cx="4336708" cy="4102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722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D53FD29-7311-4618-9A9D-F4FB24427225}"/>
              </a:ext>
            </a:extLst>
          </p:cNvPr>
          <p:cNvSpPr txBox="1"/>
          <p:nvPr/>
        </p:nvSpPr>
        <p:spPr>
          <a:xfrm>
            <a:off x="3699303" y="5041816"/>
            <a:ext cx="53170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latin typeface="UD Digi Kyokasho N-B" panose="02020700000000000000" pitchFamily="17" charset="-128"/>
                <a:ea typeface="UD Digi Kyokasho N-B" panose="02020700000000000000" pitchFamily="17" charset="-128"/>
              </a:rPr>
              <a:t>ばんそうこうをはる</a:t>
            </a: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84F3D0B3-98D6-4422-8565-6B207CA540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4006" y="1698655"/>
            <a:ext cx="5831096" cy="3343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7562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67503F0D-7EB5-41E6-BA7B-E590167FA96A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09932" y="1046743"/>
            <a:ext cx="3019743" cy="3906258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図 6" descr="時計と文字の加工写真&#10;&#10;低い精度で自動的に生成された説明">
            <a:extLst>
              <a:ext uri="{FF2B5EF4-FFF2-40B4-BE49-F238E27FC236}">
                <a16:creationId xmlns:a16="http://schemas.microsoft.com/office/drawing/2014/main" id="{EDD24D35-CCCF-4A98-AA78-372D236DA3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7064" y="2524126"/>
            <a:ext cx="2112818" cy="1162050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A95E0F7-F0F0-4F20-9975-0248C351D692}"/>
              </a:ext>
            </a:extLst>
          </p:cNvPr>
          <p:cNvSpPr txBox="1"/>
          <p:nvPr/>
        </p:nvSpPr>
        <p:spPr>
          <a:xfrm>
            <a:off x="3143250" y="5041816"/>
            <a:ext cx="657739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latin typeface="UD Digi Kyokasho N-B" panose="02020700000000000000" pitchFamily="17" charset="-128"/>
                <a:ea typeface="UD Digi Kyokasho N-B" panose="02020700000000000000" pitchFamily="17" charset="-128"/>
              </a:rPr>
              <a:t>１５ふん、すわってまつ</a:t>
            </a:r>
          </a:p>
        </p:txBody>
      </p:sp>
    </p:spTree>
    <p:extLst>
      <p:ext uri="{BB962C8B-B14F-4D97-AF65-F5344CB8AC3E}">
        <p14:creationId xmlns:p14="http://schemas.microsoft.com/office/powerpoint/2010/main" val="37060175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67503F0D-7EB5-41E6-BA7B-E590167FA96A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09932" y="1046743"/>
            <a:ext cx="3019743" cy="3906258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図 6" descr="時計と文字の加工写真&#10;&#10;低い精度で自動的に生成された説明">
            <a:extLst>
              <a:ext uri="{FF2B5EF4-FFF2-40B4-BE49-F238E27FC236}">
                <a16:creationId xmlns:a16="http://schemas.microsoft.com/office/drawing/2014/main" id="{EDD24D35-CCCF-4A98-AA78-372D236DA3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7064" y="2524126"/>
            <a:ext cx="2112818" cy="1162050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A95E0F7-F0F0-4F20-9975-0248C351D692}"/>
              </a:ext>
            </a:extLst>
          </p:cNvPr>
          <p:cNvSpPr txBox="1"/>
          <p:nvPr/>
        </p:nvSpPr>
        <p:spPr>
          <a:xfrm>
            <a:off x="3143250" y="5041816"/>
            <a:ext cx="657739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latin typeface="UD Digi Kyokasho N-B" panose="02020700000000000000" pitchFamily="17" charset="-128"/>
                <a:ea typeface="UD Digi Kyokasho N-B" panose="02020700000000000000" pitchFamily="17" charset="-128"/>
              </a:rPr>
              <a:t>１５ふん、すわってまつ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C6CA665-9A09-42C9-85FF-33F35B994924}"/>
              </a:ext>
            </a:extLst>
          </p:cNvPr>
          <p:cNvSpPr txBox="1"/>
          <p:nvPr/>
        </p:nvSpPr>
        <p:spPr>
          <a:xfrm>
            <a:off x="3143250" y="5811257"/>
            <a:ext cx="68574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latin typeface="UD Digi Kyokasho N-B" panose="02020700000000000000" pitchFamily="17" charset="-128"/>
                <a:ea typeface="UD Digi Kyokasho N-B" panose="02020700000000000000" pitchFamily="17" charset="-128"/>
              </a:rPr>
              <a:t>＊３０ぷんまで、となることもあります。</a:t>
            </a:r>
          </a:p>
        </p:txBody>
      </p:sp>
    </p:spTree>
    <p:extLst>
      <p:ext uri="{BB962C8B-B14F-4D97-AF65-F5344CB8AC3E}">
        <p14:creationId xmlns:p14="http://schemas.microsoft.com/office/powerpoint/2010/main" val="1928082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EF00F6E-6543-4B14-9EEF-3E09BDB14B9C}"/>
              </a:ext>
            </a:extLst>
          </p:cNvPr>
          <p:cNvSpPr txBox="1"/>
          <p:nvPr/>
        </p:nvSpPr>
        <p:spPr>
          <a:xfrm>
            <a:off x="4140028" y="3097427"/>
            <a:ext cx="47485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>
                <a:latin typeface="UD Digi Kyokasho N-B" panose="02020700000000000000" pitchFamily="17" charset="-128"/>
                <a:ea typeface="UD Digi Kyokasho N-B" panose="02020700000000000000" pitchFamily="17" charset="-128"/>
              </a:rPr>
              <a:t>おわり</a:t>
            </a:r>
          </a:p>
        </p:txBody>
      </p:sp>
    </p:spTree>
    <p:extLst>
      <p:ext uri="{BB962C8B-B14F-4D97-AF65-F5344CB8AC3E}">
        <p14:creationId xmlns:p14="http://schemas.microsoft.com/office/powerpoint/2010/main" val="26633751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52</Words>
  <Application>Microsoft Office PowerPoint</Application>
  <PresentationFormat>ワイド画面</PresentationFormat>
  <Paragraphs>11</Paragraphs>
  <Slides>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5" baseType="lpstr">
      <vt:lpstr>UD Digi Kyokasho N-B</vt:lpstr>
      <vt:lpstr>UD デジタル 教科書体 N-B</vt:lpstr>
      <vt:lpstr>游ゴシック</vt:lpstr>
      <vt:lpstr>游ゴシック Light</vt:lpstr>
      <vt:lpstr>Arial</vt:lpstr>
      <vt:lpstr>Office テーマ</vt:lpstr>
      <vt:lpstr>予防接種　会場用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yumiko　kozai</dc:creator>
  <cp:lastModifiedBy>竹田 由香里</cp:lastModifiedBy>
  <cp:revision>10</cp:revision>
  <dcterms:created xsi:type="dcterms:W3CDTF">2021-05-28T08:37:06Z</dcterms:created>
  <dcterms:modified xsi:type="dcterms:W3CDTF">2021-06-22T00:20:21Z</dcterms:modified>
</cp:coreProperties>
</file>